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58" r:id="rId8"/>
    <p:sldId id="275" r:id="rId9"/>
    <p:sldId id="270" r:id="rId10"/>
    <p:sldId id="274" r:id="rId11"/>
    <p:sldId id="271" r:id="rId12"/>
    <p:sldId id="276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F59EE-2DB9-4F86-B1B0-989F596DB518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6A8C1-DF1A-4E0C-B03E-2CC0E17E24D5}">
      <dgm:prSet phldrT="[Текст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Verb + </a:t>
          </a:r>
          <a:r>
            <a:rPr lang="en-US" b="1" dirty="0" err="1" smtClean="0">
              <a:solidFill>
                <a:schemeClr val="tx2"/>
              </a:solidFill>
            </a:rPr>
            <a:t>ed</a:t>
          </a:r>
          <a:endParaRPr lang="ru-RU" b="1" dirty="0">
            <a:solidFill>
              <a:schemeClr val="tx2"/>
            </a:solidFill>
          </a:endParaRPr>
        </a:p>
      </dgm:t>
    </dgm:pt>
    <dgm:pt modelId="{7D5780E4-9AF4-4E17-8F25-9DFEA5A37016}" type="parTrans" cxnId="{A338C61F-893E-4DB2-A484-9C3C7998A998}">
      <dgm:prSet/>
      <dgm:spPr/>
      <dgm:t>
        <a:bodyPr/>
        <a:lstStyle/>
        <a:p>
          <a:endParaRPr lang="ru-RU"/>
        </a:p>
      </dgm:t>
    </dgm:pt>
    <dgm:pt modelId="{7853E762-4507-4775-950D-8509770B45AE}" type="sibTrans" cxnId="{A338C61F-893E-4DB2-A484-9C3C7998A998}">
      <dgm:prSet/>
      <dgm:spPr/>
      <dgm:t>
        <a:bodyPr/>
        <a:lstStyle/>
        <a:p>
          <a:endParaRPr lang="ru-RU"/>
        </a:p>
      </dgm:t>
    </dgm:pt>
    <dgm:pt modelId="{2C89A2B6-7D16-4E1E-A9E6-B14CB3184F08}">
      <dgm:prSet phldrT="[Текст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cook - cooked</a:t>
          </a:r>
          <a:endParaRPr lang="ru-RU" b="1" dirty="0">
            <a:solidFill>
              <a:schemeClr val="tx2"/>
            </a:solidFill>
          </a:endParaRPr>
        </a:p>
      </dgm:t>
    </dgm:pt>
    <dgm:pt modelId="{EEE2A8A8-B20D-4CFD-BFA0-AFC3D1CD0CAA}" type="parTrans" cxnId="{2AA1FD46-64B6-4B61-8FB9-B684A296E4EB}">
      <dgm:prSet/>
      <dgm:spPr/>
      <dgm:t>
        <a:bodyPr/>
        <a:lstStyle/>
        <a:p>
          <a:endParaRPr lang="ru-RU"/>
        </a:p>
      </dgm:t>
    </dgm:pt>
    <dgm:pt modelId="{024C0DF1-9EBC-410F-8CBF-357422196010}" type="sibTrans" cxnId="{2AA1FD46-64B6-4B61-8FB9-B684A296E4EB}">
      <dgm:prSet/>
      <dgm:spPr/>
      <dgm:t>
        <a:bodyPr/>
        <a:lstStyle/>
        <a:p>
          <a:endParaRPr lang="ru-RU"/>
        </a:p>
      </dgm:t>
    </dgm:pt>
    <dgm:pt modelId="{C4AC4C29-82F1-4A22-BE63-3C55295BB03A}">
      <dgm:prSet phldrT="[Текст]"/>
      <dgm:spPr/>
      <dgm:t>
        <a:bodyPr/>
        <a:lstStyle/>
        <a:p>
          <a:r>
            <a:rPr lang="en-US" dirty="0" smtClean="0"/>
            <a:t>She </a:t>
          </a:r>
          <a:r>
            <a:rPr lang="en-US" u="sng" dirty="0" smtClean="0"/>
            <a:t>cooked </a:t>
          </a:r>
          <a:r>
            <a:rPr lang="en-US" dirty="0" smtClean="0"/>
            <a:t>pizza yesterday.</a:t>
          </a:r>
          <a:endParaRPr lang="ru-RU" dirty="0"/>
        </a:p>
      </dgm:t>
    </dgm:pt>
    <dgm:pt modelId="{BC44D9B3-EFE7-4486-B8A1-6E59E2FA88AC}" type="parTrans" cxnId="{D7394FF0-1005-4692-B86E-A93642C051D1}">
      <dgm:prSet/>
      <dgm:spPr/>
      <dgm:t>
        <a:bodyPr/>
        <a:lstStyle/>
        <a:p>
          <a:endParaRPr lang="ru-RU"/>
        </a:p>
      </dgm:t>
    </dgm:pt>
    <dgm:pt modelId="{EC929FD3-C239-44D3-8E6E-44B0E227D2E9}" type="sibTrans" cxnId="{D7394FF0-1005-4692-B86E-A93642C051D1}">
      <dgm:prSet/>
      <dgm:spPr/>
      <dgm:t>
        <a:bodyPr/>
        <a:lstStyle/>
        <a:p>
          <a:endParaRPr lang="ru-RU"/>
        </a:p>
      </dgm:t>
    </dgm:pt>
    <dgm:pt modelId="{2ACAF751-14B4-40AF-BC73-87EF1E0D10A1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</a:rPr>
            <a:t>Приголосна +</a:t>
          </a:r>
          <a:r>
            <a:rPr lang="uk-UA" b="1" dirty="0" err="1" smtClean="0">
              <a:solidFill>
                <a:schemeClr val="tx2"/>
              </a:solidFill>
            </a:rPr>
            <a:t>голосна+приголосна</a:t>
          </a:r>
          <a:r>
            <a:rPr lang="uk-UA" b="1" dirty="0" smtClean="0">
              <a:solidFill>
                <a:schemeClr val="tx2"/>
              </a:solidFill>
            </a:rPr>
            <a:t> = подвійна приголосна</a:t>
          </a:r>
          <a:endParaRPr lang="ru-RU" b="1" dirty="0">
            <a:solidFill>
              <a:schemeClr val="tx2"/>
            </a:solidFill>
          </a:endParaRPr>
        </a:p>
      </dgm:t>
    </dgm:pt>
    <dgm:pt modelId="{43A77FA5-51C6-417B-A533-C88E5C3F4F56}" type="parTrans" cxnId="{0C1CEFB2-B00C-4AC2-890F-7102DC771AE0}">
      <dgm:prSet/>
      <dgm:spPr/>
      <dgm:t>
        <a:bodyPr/>
        <a:lstStyle/>
        <a:p>
          <a:endParaRPr lang="ru-RU"/>
        </a:p>
      </dgm:t>
    </dgm:pt>
    <dgm:pt modelId="{4B4F9315-C6F5-4E9A-9F60-1ACC4885B8BF}" type="sibTrans" cxnId="{0C1CEFB2-B00C-4AC2-890F-7102DC771AE0}">
      <dgm:prSet/>
      <dgm:spPr/>
      <dgm:t>
        <a:bodyPr/>
        <a:lstStyle/>
        <a:p>
          <a:endParaRPr lang="ru-RU"/>
        </a:p>
      </dgm:t>
    </dgm:pt>
    <dgm:pt modelId="{2C7901BF-74EF-4FBA-8FC3-45052C8CB778}">
      <dgm:prSet phldrT="[Текст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stop - stopped</a:t>
          </a:r>
          <a:endParaRPr lang="ru-RU" b="1" dirty="0">
            <a:solidFill>
              <a:schemeClr val="tx2"/>
            </a:solidFill>
          </a:endParaRPr>
        </a:p>
      </dgm:t>
    </dgm:pt>
    <dgm:pt modelId="{56D59ADA-A843-4C2A-BCE4-5B6C7E4E542D}" type="parTrans" cxnId="{300978CC-DBD0-44B0-A9B7-FCE786570BF6}">
      <dgm:prSet/>
      <dgm:spPr/>
      <dgm:t>
        <a:bodyPr/>
        <a:lstStyle/>
        <a:p>
          <a:endParaRPr lang="ru-RU"/>
        </a:p>
      </dgm:t>
    </dgm:pt>
    <dgm:pt modelId="{1462C2FA-5A67-47B1-A05F-0311FBD7A640}" type="sibTrans" cxnId="{300978CC-DBD0-44B0-A9B7-FCE786570BF6}">
      <dgm:prSet/>
      <dgm:spPr/>
      <dgm:t>
        <a:bodyPr/>
        <a:lstStyle/>
        <a:p>
          <a:endParaRPr lang="ru-RU"/>
        </a:p>
      </dgm:t>
    </dgm:pt>
    <dgm:pt modelId="{0968BE3F-AC6F-4E41-8B8D-9139F0011EF8}">
      <dgm:prSet phldrT="[Текст]"/>
      <dgm:spPr/>
      <dgm:t>
        <a:bodyPr/>
        <a:lstStyle/>
        <a:p>
          <a:r>
            <a:rPr lang="en-US" dirty="0" smtClean="0"/>
            <a:t>They </a:t>
          </a:r>
          <a:r>
            <a:rPr lang="en-US" u="sng" dirty="0" smtClean="0"/>
            <a:t>stopped</a:t>
          </a:r>
          <a:r>
            <a:rPr lang="en-US" dirty="0" smtClean="0"/>
            <a:t> at the hotel 5 minutes ago.</a:t>
          </a:r>
          <a:endParaRPr lang="ru-RU" dirty="0"/>
        </a:p>
      </dgm:t>
    </dgm:pt>
    <dgm:pt modelId="{30AEB785-A518-4B0C-A3C1-B44ACE6AFDEA}" type="parTrans" cxnId="{6B119E62-9889-4362-B9ED-8556B762FE2E}">
      <dgm:prSet/>
      <dgm:spPr/>
      <dgm:t>
        <a:bodyPr/>
        <a:lstStyle/>
        <a:p>
          <a:endParaRPr lang="ru-RU"/>
        </a:p>
      </dgm:t>
    </dgm:pt>
    <dgm:pt modelId="{FD745361-4BE4-4668-850F-4AF82F6FCA97}" type="sibTrans" cxnId="{6B119E62-9889-4362-B9ED-8556B762FE2E}">
      <dgm:prSet/>
      <dgm:spPr/>
      <dgm:t>
        <a:bodyPr/>
        <a:lstStyle/>
        <a:p>
          <a:endParaRPr lang="ru-RU"/>
        </a:p>
      </dgm:t>
    </dgm:pt>
    <dgm:pt modelId="{5F5BF979-3E8F-44BE-B9CB-A35F9A6017B9}">
      <dgm:prSet phldrT="[Текст]"/>
      <dgm:spPr/>
      <dgm:t>
        <a:bodyPr/>
        <a:lstStyle/>
        <a:p>
          <a:r>
            <a:rPr lang="uk-UA" b="1" dirty="0" smtClean="0">
              <a:solidFill>
                <a:schemeClr val="tx2"/>
              </a:solidFill>
            </a:rPr>
            <a:t>Приголосна + </a:t>
          </a:r>
          <a:r>
            <a:rPr lang="en-US" b="1" dirty="0" smtClean="0">
              <a:solidFill>
                <a:schemeClr val="tx2"/>
              </a:solidFill>
            </a:rPr>
            <a:t>y = </a:t>
          </a:r>
          <a:r>
            <a:rPr lang="en-US" b="1" dirty="0" err="1" smtClean="0">
              <a:solidFill>
                <a:schemeClr val="tx2"/>
              </a:solidFill>
            </a:rPr>
            <a:t>ied</a:t>
          </a:r>
          <a:endParaRPr lang="ru-RU" b="1" dirty="0">
            <a:solidFill>
              <a:schemeClr val="tx2"/>
            </a:solidFill>
          </a:endParaRPr>
        </a:p>
      </dgm:t>
    </dgm:pt>
    <dgm:pt modelId="{2B8FFED5-AD5F-447D-BC09-96C1B80EFB9B}" type="parTrans" cxnId="{EDA805FE-500D-4F9D-8016-78A0D51B4512}">
      <dgm:prSet/>
      <dgm:spPr/>
      <dgm:t>
        <a:bodyPr/>
        <a:lstStyle/>
        <a:p>
          <a:endParaRPr lang="ru-RU"/>
        </a:p>
      </dgm:t>
    </dgm:pt>
    <dgm:pt modelId="{C81273DC-4479-4001-8714-DCF266B17E71}" type="sibTrans" cxnId="{EDA805FE-500D-4F9D-8016-78A0D51B4512}">
      <dgm:prSet/>
      <dgm:spPr/>
      <dgm:t>
        <a:bodyPr/>
        <a:lstStyle/>
        <a:p>
          <a:endParaRPr lang="ru-RU"/>
        </a:p>
      </dgm:t>
    </dgm:pt>
    <dgm:pt modelId="{AFD07738-E3B0-4349-BB05-1AB360A9B323}">
      <dgm:prSet phldrT="[Текст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</a:rPr>
            <a:t>study - studied</a:t>
          </a:r>
          <a:endParaRPr lang="ru-RU" b="1" dirty="0">
            <a:solidFill>
              <a:schemeClr val="tx2"/>
            </a:solidFill>
          </a:endParaRPr>
        </a:p>
      </dgm:t>
    </dgm:pt>
    <dgm:pt modelId="{D126E873-CA1D-44F6-B209-59B2534666A5}" type="parTrans" cxnId="{C9A93C05-6E12-490D-8A40-302CA859B00C}">
      <dgm:prSet/>
      <dgm:spPr/>
      <dgm:t>
        <a:bodyPr/>
        <a:lstStyle/>
        <a:p>
          <a:endParaRPr lang="ru-RU"/>
        </a:p>
      </dgm:t>
    </dgm:pt>
    <dgm:pt modelId="{03890BB6-D0FF-4C0D-8DBD-F7F2E8EACCFA}" type="sibTrans" cxnId="{C9A93C05-6E12-490D-8A40-302CA859B00C}">
      <dgm:prSet/>
      <dgm:spPr/>
      <dgm:t>
        <a:bodyPr/>
        <a:lstStyle/>
        <a:p>
          <a:endParaRPr lang="ru-RU"/>
        </a:p>
      </dgm:t>
    </dgm:pt>
    <dgm:pt modelId="{A6C632F3-2630-4C16-86DF-ED54FA0D1B3C}">
      <dgm:prSet phldrT="[Текст]"/>
      <dgm:spPr/>
      <dgm:t>
        <a:bodyPr/>
        <a:lstStyle/>
        <a:p>
          <a:r>
            <a:rPr lang="en-US" dirty="0" smtClean="0"/>
            <a:t>The boy </a:t>
          </a:r>
          <a:r>
            <a:rPr lang="en-US" u="sng" dirty="0" smtClean="0"/>
            <a:t>studied</a:t>
          </a:r>
          <a:r>
            <a:rPr lang="en-US" dirty="0" smtClean="0"/>
            <a:t> English when he was at school. </a:t>
          </a:r>
          <a:endParaRPr lang="ru-RU" dirty="0"/>
        </a:p>
      </dgm:t>
    </dgm:pt>
    <dgm:pt modelId="{2AD06577-EDF9-43D0-B365-919B3CF9AA00}" type="parTrans" cxnId="{05CD7CFD-D8F5-4F17-AC8F-4797613DDB3C}">
      <dgm:prSet/>
      <dgm:spPr/>
      <dgm:t>
        <a:bodyPr/>
        <a:lstStyle/>
        <a:p>
          <a:endParaRPr lang="ru-RU"/>
        </a:p>
      </dgm:t>
    </dgm:pt>
    <dgm:pt modelId="{BE2E8937-A94E-403F-883D-F471F902DF4B}" type="sibTrans" cxnId="{05CD7CFD-D8F5-4F17-AC8F-4797613DDB3C}">
      <dgm:prSet/>
      <dgm:spPr/>
      <dgm:t>
        <a:bodyPr/>
        <a:lstStyle/>
        <a:p>
          <a:endParaRPr lang="ru-RU"/>
        </a:p>
      </dgm:t>
    </dgm:pt>
    <dgm:pt modelId="{5A568E08-6B62-448E-AC2C-4982D662C49B}" type="pres">
      <dgm:prSet presAssocID="{DE0F59EE-2DB9-4F86-B1B0-989F596DB51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3C1087-6BE2-4779-B7F8-64F6DFD40017}" type="pres">
      <dgm:prSet presAssocID="{0F46A8C1-DF1A-4E0C-B03E-2CC0E17E24D5}" presName="compositeNode" presStyleCnt="0">
        <dgm:presLayoutVars>
          <dgm:bulletEnabled val="1"/>
        </dgm:presLayoutVars>
      </dgm:prSet>
      <dgm:spPr/>
    </dgm:pt>
    <dgm:pt modelId="{52D53DD0-46DC-45E8-9614-C0DC4C160428}" type="pres">
      <dgm:prSet presAssocID="{0F46A8C1-DF1A-4E0C-B03E-2CC0E17E24D5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640C2BB3-4F21-49E3-8816-B6B717479FCB}" type="pres">
      <dgm:prSet presAssocID="{0F46A8C1-DF1A-4E0C-B03E-2CC0E17E24D5}" presName="childNode" presStyleLbl="node1" presStyleIdx="0" presStyleCnt="3" custScaleX="72244" custScaleY="91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65ACC4-B4E5-4069-B689-1A352CB65715}" type="pres">
      <dgm:prSet presAssocID="{0F46A8C1-DF1A-4E0C-B03E-2CC0E17E24D5}" presName="parentNode" presStyleLbl="revTx" presStyleIdx="0" presStyleCnt="3" custScaleX="102918" custScaleY="78746" custLinFactNeighborX="50072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CEEDC-EF16-4DA4-92B1-E422F4E68095}" type="pres">
      <dgm:prSet presAssocID="{7853E762-4507-4775-950D-8509770B45AE}" presName="sibTrans" presStyleCnt="0"/>
      <dgm:spPr/>
    </dgm:pt>
    <dgm:pt modelId="{2D175E0C-6382-4FEA-8A28-1A02F45E947A}" type="pres">
      <dgm:prSet presAssocID="{2ACAF751-14B4-40AF-BC73-87EF1E0D10A1}" presName="compositeNode" presStyleCnt="0">
        <dgm:presLayoutVars>
          <dgm:bulletEnabled val="1"/>
        </dgm:presLayoutVars>
      </dgm:prSet>
      <dgm:spPr/>
    </dgm:pt>
    <dgm:pt modelId="{7ABB06E8-F326-42F1-ADD0-60B5D41C68D3}" type="pres">
      <dgm:prSet presAssocID="{2ACAF751-14B4-40AF-BC73-87EF1E0D10A1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8EEE2586-993A-48B6-A097-30E0F67441EB}" type="pres">
      <dgm:prSet presAssocID="{2ACAF751-14B4-40AF-BC73-87EF1E0D10A1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0571D-9080-4DEE-B786-F557566AB01E}" type="pres">
      <dgm:prSet presAssocID="{2ACAF751-14B4-40AF-BC73-87EF1E0D10A1}" presName="parentNode" presStyleLbl="revTx" presStyleIdx="1" presStyleCnt="3" custScaleX="296921" custScaleY="1013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9E80D-2670-42C9-9FB7-9710E7BFAA18}" type="pres">
      <dgm:prSet presAssocID="{4B4F9315-C6F5-4E9A-9F60-1ACC4885B8BF}" presName="sibTrans" presStyleCnt="0"/>
      <dgm:spPr/>
    </dgm:pt>
    <dgm:pt modelId="{23901FC0-13D5-4BF5-88A8-38AA650D3D75}" type="pres">
      <dgm:prSet presAssocID="{5F5BF979-3E8F-44BE-B9CB-A35F9A6017B9}" presName="compositeNode" presStyleCnt="0">
        <dgm:presLayoutVars>
          <dgm:bulletEnabled val="1"/>
        </dgm:presLayoutVars>
      </dgm:prSet>
      <dgm:spPr/>
    </dgm:pt>
    <dgm:pt modelId="{FD225C06-0CAB-4221-AF28-26F27105B89E}" type="pres">
      <dgm:prSet presAssocID="{5F5BF979-3E8F-44BE-B9CB-A35F9A6017B9}" presName="image" presStyleLbl="fgImgPlace1" presStyleIdx="2" presStyleCnt="3"/>
      <dgm:spPr/>
    </dgm:pt>
    <dgm:pt modelId="{2AC913D9-1AA7-4A23-BF46-70E7A637DE6D}" type="pres">
      <dgm:prSet presAssocID="{5F5BF979-3E8F-44BE-B9CB-A35F9A6017B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0A7399-1DB6-4E21-93DA-5F5236369CD7}" type="pres">
      <dgm:prSet presAssocID="{5F5BF979-3E8F-44BE-B9CB-A35F9A6017B9}" presName="parentNode" presStyleLbl="revTx" presStyleIdx="2" presStyleCnt="3" custScaleX="123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978CC-DBD0-44B0-A9B7-FCE786570BF6}" srcId="{2ACAF751-14B4-40AF-BC73-87EF1E0D10A1}" destId="{2C7901BF-74EF-4FBA-8FC3-45052C8CB778}" srcOrd="0" destOrd="0" parTransId="{56D59ADA-A843-4C2A-BCE4-5B6C7E4E542D}" sibTransId="{1462C2FA-5A67-47B1-A05F-0311FBD7A640}"/>
    <dgm:cxn modelId="{FDCED546-AC8A-467D-962D-24B91C021097}" type="presOf" srcId="{2C89A2B6-7D16-4E1E-A9E6-B14CB3184F08}" destId="{640C2BB3-4F21-49E3-8816-B6B717479FCB}" srcOrd="0" destOrd="0" presId="urn:microsoft.com/office/officeart/2005/8/layout/hList2"/>
    <dgm:cxn modelId="{BA35220D-F19D-4C98-9FBB-F8B45389CD4F}" type="presOf" srcId="{5F5BF979-3E8F-44BE-B9CB-A35F9A6017B9}" destId="{C90A7399-1DB6-4E21-93DA-5F5236369CD7}" srcOrd="0" destOrd="0" presId="urn:microsoft.com/office/officeart/2005/8/layout/hList2"/>
    <dgm:cxn modelId="{4E20BE4E-6FB4-4FE4-A7C0-6209869C1AB0}" type="presOf" srcId="{C4AC4C29-82F1-4A22-BE63-3C55295BB03A}" destId="{640C2BB3-4F21-49E3-8816-B6B717479FCB}" srcOrd="0" destOrd="1" presId="urn:microsoft.com/office/officeart/2005/8/layout/hList2"/>
    <dgm:cxn modelId="{6B119E62-9889-4362-B9ED-8556B762FE2E}" srcId="{2ACAF751-14B4-40AF-BC73-87EF1E0D10A1}" destId="{0968BE3F-AC6F-4E41-8B8D-9139F0011EF8}" srcOrd="1" destOrd="0" parTransId="{30AEB785-A518-4B0C-A3C1-B44ACE6AFDEA}" sibTransId="{FD745361-4BE4-4668-850F-4AF82F6FCA97}"/>
    <dgm:cxn modelId="{05CD7CFD-D8F5-4F17-AC8F-4797613DDB3C}" srcId="{5F5BF979-3E8F-44BE-B9CB-A35F9A6017B9}" destId="{A6C632F3-2630-4C16-86DF-ED54FA0D1B3C}" srcOrd="1" destOrd="0" parTransId="{2AD06577-EDF9-43D0-B365-919B3CF9AA00}" sibTransId="{BE2E8937-A94E-403F-883D-F471F902DF4B}"/>
    <dgm:cxn modelId="{0CDB07D4-977B-4AC1-987E-29F8B91DB342}" type="presOf" srcId="{2ACAF751-14B4-40AF-BC73-87EF1E0D10A1}" destId="{6C00571D-9080-4DEE-B786-F557566AB01E}" srcOrd="0" destOrd="0" presId="urn:microsoft.com/office/officeart/2005/8/layout/hList2"/>
    <dgm:cxn modelId="{35985979-4BE3-43F3-BFFA-FC14E3748D25}" type="presOf" srcId="{DE0F59EE-2DB9-4F86-B1B0-989F596DB518}" destId="{5A568E08-6B62-448E-AC2C-4982D662C49B}" srcOrd="0" destOrd="0" presId="urn:microsoft.com/office/officeart/2005/8/layout/hList2"/>
    <dgm:cxn modelId="{4C56B3C9-041F-4D11-A987-1BEBB7A7B24D}" type="presOf" srcId="{0968BE3F-AC6F-4E41-8B8D-9139F0011EF8}" destId="{8EEE2586-993A-48B6-A097-30E0F67441EB}" srcOrd="0" destOrd="1" presId="urn:microsoft.com/office/officeart/2005/8/layout/hList2"/>
    <dgm:cxn modelId="{C9A93C05-6E12-490D-8A40-302CA859B00C}" srcId="{5F5BF979-3E8F-44BE-B9CB-A35F9A6017B9}" destId="{AFD07738-E3B0-4349-BB05-1AB360A9B323}" srcOrd="0" destOrd="0" parTransId="{D126E873-CA1D-44F6-B209-59B2534666A5}" sibTransId="{03890BB6-D0FF-4C0D-8DBD-F7F2E8EACCFA}"/>
    <dgm:cxn modelId="{0C1CEFB2-B00C-4AC2-890F-7102DC771AE0}" srcId="{DE0F59EE-2DB9-4F86-B1B0-989F596DB518}" destId="{2ACAF751-14B4-40AF-BC73-87EF1E0D10A1}" srcOrd="1" destOrd="0" parTransId="{43A77FA5-51C6-417B-A533-C88E5C3F4F56}" sibTransId="{4B4F9315-C6F5-4E9A-9F60-1ACC4885B8BF}"/>
    <dgm:cxn modelId="{47A5BDA1-62C9-4F9A-B56B-66088C051B2F}" type="presOf" srcId="{2C7901BF-74EF-4FBA-8FC3-45052C8CB778}" destId="{8EEE2586-993A-48B6-A097-30E0F67441EB}" srcOrd="0" destOrd="0" presId="urn:microsoft.com/office/officeart/2005/8/layout/hList2"/>
    <dgm:cxn modelId="{A338C61F-893E-4DB2-A484-9C3C7998A998}" srcId="{DE0F59EE-2DB9-4F86-B1B0-989F596DB518}" destId="{0F46A8C1-DF1A-4E0C-B03E-2CC0E17E24D5}" srcOrd="0" destOrd="0" parTransId="{7D5780E4-9AF4-4E17-8F25-9DFEA5A37016}" sibTransId="{7853E762-4507-4775-950D-8509770B45AE}"/>
    <dgm:cxn modelId="{5660C509-F65E-4998-87A5-E20127430FD1}" type="presOf" srcId="{0F46A8C1-DF1A-4E0C-B03E-2CC0E17E24D5}" destId="{AF65ACC4-B4E5-4069-B689-1A352CB65715}" srcOrd="0" destOrd="0" presId="urn:microsoft.com/office/officeart/2005/8/layout/hList2"/>
    <dgm:cxn modelId="{CE1CDC26-BA5B-4373-ACDE-21EF5F2B4005}" type="presOf" srcId="{AFD07738-E3B0-4349-BB05-1AB360A9B323}" destId="{2AC913D9-1AA7-4A23-BF46-70E7A637DE6D}" srcOrd="0" destOrd="0" presId="urn:microsoft.com/office/officeart/2005/8/layout/hList2"/>
    <dgm:cxn modelId="{2AA1FD46-64B6-4B61-8FB9-B684A296E4EB}" srcId="{0F46A8C1-DF1A-4E0C-B03E-2CC0E17E24D5}" destId="{2C89A2B6-7D16-4E1E-A9E6-B14CB3184F08}" srcOrd="0" destOrd="0" parTransId="{EEE2A8A8-B20D-4CFD-BFA0-AFC3D1CD0CAA}" sibTransId="{024C0DF1-9EBC-410F-8CBF-357422196010}"/>
    <dgm:cxn modelId="{EDA805FE-500D-4F9D-8016-78A0D51B4512}" srcId="{DE0F59EE-2DB9-4F86-B1B0-989F596DB518}" destId="{5F5BF979-3E8F-44BE-B9CB-A35F9A6017B9}" srcOrd="2" destOrd="0" parTransId="{2B8FFED5-AD5F-447D-BC09-96C1B80EFB9B}" sibTransId="{C81273DC-4479-4001-8714-DCF266B17E71}"/>
    <dgm:cxn modelId="{400E6F24-939C-4148-9C1B-CABAB51B7DA9}" type="presOf" srcId="{A6C632F3-2630-4C16-86DF-ED54FA0D1B3C}" destId="{2AC913D9-1AA7-4A23-BF46-70E7A637DE6D}" srcOrd="0" destOrd="1" presId="urn:microsoft.com/office/officeart/2005/8/layout/hList2"/>
    <dgm:cxn modelId="{D7394FF0-1005-4692-B86E-A93642C051D1}" srcId="{0F46A8C1-DF1A-4E0C-B03E-2CC0E17E24D5}" destId="{C4AC4C29-82F1-4A22-BE63-3C55295BB03A}" srcOrd="1" destOrd="0" parTransId="{BC44D9B3-EFE7-4486-B8A1-6E59E2FA88AC}" sibTransId="{EC929FD3-C239-44D3-8E6E-44B0E227D2E9}"/>
    <dgm:cxn modelId="{C591683C-EA90-42D1-B157-86329B782414}" type="presParOf" srcId="{5A568E08-6B62-448E-AC2C-4982D662C49B}" destId="{5C3C1087-6BE2-4779-B7F8-64F6DFD40017}" srcOrd="0" destOrd="0" presId="urn:microsoft.com/office/officeart/2005/8/layout/hList2"/>
    <dgm:cxn modelId="{F3449473-B9CD-47EC-8206-5148611654D2}" type="presParOf" srcId="{5C3C1087-6BE2-4779-B7F8-64F6DFD40017}" destId="{52D53DD0-46DC-45E8-9614-C0DC4C160428}" srcOrd="0" destOrd="0" presId="urn:microsoft.com/office/officeart/2005/8/layout/hList2"/>
    <dgm:cxn modelId="{DDF1E7E7-51EE-436A-AFCD-9366990BFD79}" type="presParOf" srcId="{5C3C1087-6BE2-4779-B7F8-64F6DFD40017}" destId="{640C2BB3-4F21-49E3-8816-B6B717479FCB}" srcOrd="1" destOrd="0" presId="urn:microsoft.com/office/officeart/2005/8/layout/hList2"/>
    <dgm:cxn modelId="{A3C8089A-CE8A-4800-BA55-07E5C6D2CBFB}" type="presParOf" srcId="{5C3C1087-6BE2-4779-B7F8-64F6DFD40017}" destId="{AF65ACC4-B4E5-4069-B689-1A352CB65715}" srcOrd="2" destOrd="0" presId="urn:microsoft.com/office/officeart/2005/8/layout/hList2"/>
    <dgm:cxn modelId="{8D609899-247E-43EE-BC34-2E5E4C1C66ED}" type="presParOf" srcId="{5A568E08-6B62-448E-AC2C-4982D662C49B}" destId="{A1FCEEDC-EF16-4DA4-92B1-E422F4E68095}" srcOrd="1" destOrd="0" presId="urn:microsoft.com/office/officeart/2005/8/layout/hList2"/>
    <dgm:cxn modelId="{5DAE23A7-3173-44DF-B783-A1DEB985857E}" type="presParOf" srcId="{5A568E08-6B62-448E-AC2C-4982D662C49B}" destId="{2D175E0C-6382-4FEA-8A28-1A02F45E947A}" srcOrd="2" destOrd="0" presId="urn:microsoft.com/office/officeart/2005/8/layout/hList2"/>
    <dgm:cxn modelId="{990F1D76-DBF9-4264-AAA1-C71B97022C52}" type="presParOf" srcId="{2D175E0C-6382-4FEA-8A28-1A02F45E947A}" destId="{7ABB06E8-F326-42F1-ADD0-60B5D41C68D3}" srcOrd="0" destOrd="0" presId="urn:microsoft.com/office/officeart/2005/8/layout/hList2"/>
    <dgm:cxn modelId="{87DBF793-575E-4687-8E7E-577B1953F9A4}" type="presParOf" srcId="{2D175E0C-6382-4FEA-8A28-1A02F45E947A}" destId="{8EEE2586-993A-48B6-A097-30E0F67441EB}" srcOrd="1" destOrd="0" presId="urn:microsoft.com/office/officeart/2005/8/layout/hList2"/>
    <dgm:cxn modelId="{6C30DAB4-C283-48D7-B506-BE26793E5751}" type="presParOf" srcId="{2D175E0C-6382-4FEA-8A28-1A02F45E947A}" destId="{6C00571D-9080-4DEE-B786-F557566AB01E}" srcOrd="2" destOrd="0" presId="urn:microsoft.com/office/officeart/2005/8/layout/hList2"/>
    <dgm:cxn modelId="{DF9F24D0-EC0C-439E-9F7B-646B5D360904}" type="presParOf" srcId="{5A568E08-6B62-448E-AC2C-4982D662C49B}" destId="{0B39E80D-2670-42C9-9FB7-9710E7BFAA18}" srcOrd="3" destOrd="0" presId="urn:microsoft.com/office/officeart/2005/8/layout/hList2"/>
    <dgm:cxn modelId="{DD7ACB8B-5FEE-4E76-AF1B-BE1C82A1207D}" type="presParOf" srcId="{5A568E08-6B62-448E-AC2C-4982D662C49B}" destId="{23901FC0-13D5-4BF5-88A8-38AA650D3D75}" srcOrd="4" destOrd="0" presId="urn:microsoft.com/office/officeart/2005/8/layout/hList2"/>
    <dgm:cxn modelId="{3FC00B9D-40E4-41FA-9AF6-44A5D8A5A731}" type="presParOf" srcId="{23901FC0-13D5-4BF5-88A8-38AA650D3D75}" destId="{FD225C06-0CAB-4221-AF28-26F27105B89E}" srcOrd="0" destOrd="0" presId="urn:microsoft.com/office/officeart/2005/8/layout/hList2"/>
    <dgm:cxn modelId="{497B5A1F-B49B-47B0-A48C-2DB8C712A357}" type="presParOf" srcId="{23901FC0-13D5-4BF5-88A8-38AA650D3D75}" destId="{2AC913D9-1AA7-4A23-BF46-70E7A637DE6D}" srcOrd="1" destOrd="0" presId="urn:microsoft.com/office/officeart/2005/8/layout/hList2"/>
    <dgm:cxn modelId="{6B69A84A-113B-4F90-8666-55A83466FEC2}" type="presParOf" srcId="{23901FC0-13D5-4BF5-88A8-38AA650D3D75}" destId="{C90A7399-1DB6-4E21-93DA-5F5236369CD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5ACC4-B4E5-4069-B689-1A352CB65715}">
      <dsp:nvSpPr>
        <dsp:cNvPr id="0" name=""/>
        <dsp:cNvSpPr/>
      </dsp:nvSpPr>
      <dsp:spPr>
        <a:xfrm rot="16200000">
          <a:off x="-722641" y="1715181"/>
          <a:ext cx="2134433" cy="458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2573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/>
              </a:solidFill>
            </a:rPr>
            <a:t>Verb + </a:t>
          </a:r>
          <a:r>
            <a:rPr lang="en-US" sz="1500" b="1" kern="1200" dirty="0" err="1" smtClean="0">
              <a:solidFill>
                <a:schemeClr val="tx2"/>
              </a:solidFill>
            </a:rPr>
            <a:t>ed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-722641" y="1715181"/>
        <a:ext cx="2134433" cy="458110"/>
      </dsp:txXfrm>
    </dsp:sp>
    <dsp:sp modelId="{640C2BB3-4F21-49E3-8816-B6B717479FCB}">
      <dsp:nvSpPr>
        <dsp:cNvPr id="0" name=""/>
        <dsp:cNvSpPr/>
      </dsp:nvSpPr>
      <dsp:spPr>
        <a:xfrm>
          <a:off x="651955" y="779956"/>
          <a:ext cx="1601778" cy="24844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92573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</a:rPr>
            <a:t>cook - cooked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She </a:t>
          </a:r>
          <a:r>
            <a:rPr lang="en-US" sz="1800" u="sng" kern="1200" dirty="0" smtClean="0"/>
            <a:t>cooked </a:t>
          </a:r>
          <a:r>
            <a:rPr lang="en-US" sz="1800" kern="1200" dirty="0" smtClean="0"/>
            <a:t>pizza yesterday.</a:t>
          </a:r>
          <a:endParaRPr lang="ru-RU" sz="1800" kern="1200" dirty="0"/>
        </a:p>
      </dsp:txBody>
      <dsp:txXfrm>
        <a:off x="651955" y="779956"/>
        <a:ext cx="1601778" cy="2484417"/>
      </dsp:txXfrm>
    </dsp:sp>
    <dsp:sp modelId="{52D53DD0-46DC-45E8-9614-C0DC4C160428}">
      <dsp:nvSpPr>
        <dsp:cNvPr id="0" name=""/>
        <dsp:cNvSpPr/>
      </dsp:nvSpPr>
      <dsp:spPr>
        <a:xfrm>
          <a:off x="-100866" y="79339"/>
          <a:ext cx="890243" cy="890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00571D-9080-4DEE-B786-F557566AB01E}">
      <dsp:nvSpPr>
        <dsp:cNvPr id="0" name=""/>
        <dsp:cNvSpPr/>
      </dsp:nvSpPr>
      <dsp:spPr>
        <a:xfrm rot="16200000">
          <a:off x="2132176" y="1361334"/>
          <a:ext cx="2747067" cy="1321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2573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2"/>
              </a:solidFill>
            </a:rPr>
            <a:t>Приголосна +</a:t>
          </a:r>
          <a:r>
            <a:rPr lang="uk-UA" sz="1500" b="1" kern="1200" dirty="0" err="1" smtClean="0">
              <a:solidFill>
                <a:schemeClr val="tx2"/>
              </a:solidFill>
            </a:rPr>
            <a:t>голосна+приголосна</a:t>
          </a:r>
          <a:r>
            <a:rPr lang="uk-UA" sz="1500" b="1" kern="1200" dirty="0" smtClean="0">
              <a:solidFill>
                <a:schemeClr val="tx2"/>
              </a:solidFill>
            </a:rPr>
            <a:t> = подвійна приголосна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2132176" y="1361334"/>
        <a:ext cx="2747067" cy="1321660"/>
      </dsp:txXfrm>
    </dsp:sp>
    <dsp:sp modelId="{8EEE2586-993A-48B6-A097-30E0F67441EB}">
      <dsp:nvSpPr>
        <dsp:cNvPr id="0" name=""/>
        <dsp:cNvSpPr/>
      </dsp:nvSpPr>
      <dsp:spPr>
        <a:xfrm>
          <a:off x="3728270" y="666900"/>
          <a:ext cx="2217179" cy="2710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92573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</a:rPr>
            <a:t>stop - stopped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They </a:t>
          </a:r>
          <a:r>
            <a:rPr lang="en-US" sz="1800" u="sng" kern="1200" dirty="0" smtClean="0"/>
            <a:t>stopped</a:t>
          </a:r>
          <a:r>
            <a:rPr lang="en-US" sz="1800" kern="1200" dirty="0" smtClean="0"/>
            <a:t> at the hotel 5 minutes ago.</a:t>
          </a:r>
          <a:endParaRPr lang="ru-RU" sz="1800" kern="1200" dirty="0"/>
        </a:p>
      </dsp:txBody>
      <dsp:txXfrm>
        <a:off x="3728270" y="666900"/>
        <a:ext cx="2217179" cy="2710529"/>
      </dsp:txXfrm>
    </dsp:sp>
    <dsp:sp modelId="{7ABB06E8-F326-42F1-ADD0-60B5D41C68D3}">
      <dsp:nvSpPr>
        <dsp:cNvPr id="0" name=""/>
        <dsp:cNvSpPr/>
      </dsp:nvSpPr>
      <dsp:spPr>
        <a:xfrm>
          <a:off x="3283148" y="79339"/>
          <a:ext cx="890243" cy="89024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0A7399-1DB6-4E21-93DA-5F5236369CD7}">
      <dsp:nvSpPr>
        <dsp:cNvPr id="0" name=""/>
        <dsp:cNvSpPr/>
      </dsp:nvSpPr>
      <dsp:spPr>
        <a:xfrm rot="16200000">
          <a:off x="5456355" y="1747139"/>
          <a:ext cx="2710529" cy="55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92573" bIns="0" numCol="1" spcCol="1270" anchor="t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>
              <a:solidFill>
                <a:schemeClr val="tx2"/>
              </a:solidFill>
            </a:rPr>
            <a:t>Приголосна + </a:t>
          </a:r>
          <a:r>
            <a:rPr lang="en-US" sz="1500" b="1" kern="1200" dirty="0" smtClean="0">
              <a:solidFill>
                <a:schemeClr val="tx2"/>
              </a:solidFill>
            </a:rPr>
            <a:t>y = </a:t>
          </a:r>
          <a:r>
            <a:rPr lang="en-US" sz="1500" b="1" kern="1200" dirty="0" err="1" smtClean="0">
              <a:solidFill>
                <a:schemeClr val="tx2"/>
              </a:solidFill>
            </a:rPr>
            <a:t>ied</a:t>
          </a:r>
          <a:endParaRPr lang="ru-RU" sz="1500" b="1" kern="1200" dirty="0">
            <a:solidFill>
              <a:schemeClr val="tx2"/>
            </a:solidFill>
          </a:endParaRPr>
        </a:p>
      </dsp:txBody>
      <dsp:txXfrm>
        <a:off x="5456355" y="1747139"/>
        <a:ext cx="2710529" cy="550050"/>
      </dsp:txXfrm>
    </dsp:sp>
    <dsp:sp modelId="{2AC913D9-1AA7-4A23-BF46-70E7A637DE6D}">
      <dsp:nvSpPr>
        <dsp:cNvPr id="0" name=""/>
        <dsp:cNvSpPr/>
      </dsp:nvSpPr>
      <dsp:spPr>
        <a:xfrm>
          <a:off x="7034181" y="666900"/>
          <a:ext cx="2217179" cy="27105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92573" rIns="163576" bIns="16357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tx2"/>
              </a:solidFill>
            </a:rPr>
            <a:t>study - studied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boy </a:t>
          </a:r>
          <a:r>
            <a:rPr lang="en-US" sz="1800" u="sng" kern="1200" dirty="0" smtClean="0"/>
            <a:t>studied</a:t>
          </a:r>
          <a:r>
            <a:rPr lang="en-US" sz="1800" kern="1200" dirty="0" smtClean="0"/>
            <a:t> English when he was at school. </a:t>
          </a:r>
          <a:endParaRPr lang="ru-RU" sz="1800" kern="1200" dirty="0"/>
        </a:p>
      </dsp:txBody>
      <dsp:txXfrm>
        <a:off x="7034181" y="666900"/>
        <a:ext cx="2217179" cy="2710529"/>
      </dsp:txXfrm>
    </dsp:sp>
    <dsp:sp modelId="{FD225C06-0CAB-4221-AF28-26F27105B89E}">
      <dsp:nvSpPr>
        <dsp:cNvPr id="0" name=""/>
        <dsp:cNvSpPr/>
      </dsp:nvSpPr>
      <dsp:spPr>
        <a:xfrm>
          <a:off x="6589059" y="79339"/>
          <a:ext cx="890243" cy="89024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04.07.2025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8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04.07.2025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b="1" dirty="0" smtClean="0"/>
              <a:t>Past Simple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Regular verbs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4800" b="1" dirty="0" smtClean="0">
                <a:solidFill>
                  <a:srgbClr val="00B050"/>
                </a:solidFill>
              </a:rPr>
              <a:t>Слова-</a:t>
            </a:r>
            <a:r>
              <a:rPr lang="ru-RU" sz="4800" b="1" dirty="0" err="1" smtClean="0">
                <a:solidFill>
                  <a:srgbClr val="00B050"/>
                </a:solidFill>
              </a:rPr>
              <a:t>підказки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365187"/>
            <a:ext cx="5184576" cy="388843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відбулася</a:t>
            </a:r>
            <a:r>
              <a:rPr lang="ru-RU" dirty="0" smtClean="0"/>
              <a:t> </a:t>
            </a:r>
            <a:r>
              <a:rPr lang="ru-RU" b="1" dirty="0" err="1" smtClean="0"/>
              <a:t>вчора</a:t>
            </a:r>
            <a:r>
              <a:rPr lang="ru-RU" b="1" dirty="0" smtClean="0"/>
              <a:t>, </a:t>
            </a:r>
            <a:r>
              <a:rPr lang="ru-RU" b="1" dirty="0" err="1" smtClean="0"/>
              <a:t>минулого</a:t>
            </a:r>
            <a:r>
              <a:rPr lang="ru-RU" b="1" dirty="0" smtClean="0"/>
              <a:t> </a:t>
            </a:r>
            <a:r>
              <a:rPr lang="ru-RU" b="1" dirty="0" err="1" smtClean="0"/>
              <a:t>тижня</a:t>
            </a:r>
            <a:r>
              <a:rPr lang="ru-RU" b="1" dirty="0" smtClean="0"/>
              <a:t>, </a:t>
            </a:r>
            <a:r>
              <a:rPr lang="ru-RU" b="1" dirty="0" err="1" smtClean="0"/>
              <a:t>минулого</a:t>
            </a:r>
            <a:r>
              <a:rPr lang="ru-RU" b="1" dirty="0" smtClean="0"/>
              <a:t> </a:t>
            </a:r>
            <a:r>
              <a:rPr lang="ru-RU" b="1" dirty="0" err="1" smtClean="0"/>
              <a:t>місяця</a:t>
            </a:r>
            <a:r>
              <a:rPr lang="ru-RU" b="1" dirty="0" smtClean="0"/>
              <a:t>, </a:t>
            </a:r>
            <a:r>
              <a:rPr lang="ru-RU" b="1" dirty="0" err="1" smtClean="0"/>
              <a:t>тиждень</a:t>
            </a:r>
            <a:r>
              <a:rPr lang="ru-RU" b="1" dirty="0" smtClean="0"/>
              <a:t> тому, два </a:t>
            </a:r>
            <a:r>
              <a:rPr lang="ru-RU" b="1" dirty="0" err="1" smtClean="0"/>
              <a:t>місяці</a:t>
            </a:r>
            <a:r>
              <a:rPr lang="ru-RU" b="1" dirty="0" smtClean="0"/>
              <a:t> тому, три роки тому, </a:t>
            </a:r>
            <a:r>
              <a:rPr lang="ru-RU" b="1" dirty="0" err="1" smtClean="0"/>
              <a:t>вчора</a:t>
            </a:r>
            <a:r>
              <a:rPr lang="ru-RU" b="1" dirty="0" smtClean="0"/>
              <a:t> </a:t>
            </a:r>
            <a:r>
              <a:rPr lang="ru-RU" b="1" dirty="0" err="1" smtClean="0"/>
              <a:t>вранці</a:t>
            </a:r>
            <a:r>
              <a:rPr lang="ru-RU" b="1" dirty="0" smtClean="0"/>
              <a:t>, в 1990 </a:t>
            </a:r>
            <a:r>
              <a:rPr lang="ru-RU" b="1" dirty="0" err="1" smtClean="0"/>
              <a:t>році</a:t>
            </a:r>
            <a:r>
              <a:rPr lang="ru-RU" b="1" dirty="0" smtClean="0"/>
              <a:t>, </a:t>
            </a:r>
            <a:r>
              <a:rPr lang="ru-RU" b="1" dirty="0" err="1" smtClean="0"/>
              <a:t>позавчора</a:t>
            </a:r>
            <a:r>
              <a:rPr lang="ru-RU" b="1" dirty="0" smtClean="0"/>
              <a:t>, в </a:t>
            </a:r>
            <a:r>
              <a:rPr lang="ru-RU" b="1" dirty="0" err="1" smtClean="0"/>
              <a:t>березні</a:t>
            </a:r>
            <a:r>
              <a:rPr lang="ru-RU" b="1" dirty="0" smtClean="0"/>
              <a:t>, в </a:t>
            </a:r>
            <a:r>
              <a:rPr lang="ru-RU" b="1" dirty="0" err="1" smtClean="0"/>
              <a:t>неділю</a:t>
            </a:r>
            <a:r>
              <a:rPr lang="ru-RU" b="1" dirty="0" smtClean="0"/>
              <a:t>, коли я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і т.д.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64729" y="5560212"/>
            <a:ext cx="8079270" cy="1199513"/>
          </a:xfrm>
        </p:spPr>
        <p:txBody>
          <a:bodyPr rtlCol="0">
            <a:noAutofit/>
          </a:bodyPr>
          <a:lstStyle/>
          <a:p>
            <a:pPr rtl="0"/>
            <a:r>
              <a:rPr lang="ru-RU" sz="2800" b="1" dirty="0" smtClean="0"/>
              <a:t>Для того, </a:t>
            </a:r>
            <a:r>
              <a:rPr lang="ru-RU" sz="2800" b="1" dirty="0" err="1" smtClean="0"/>
              <a:t>щоб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утворити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запитання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минулому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часі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потрібно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використати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допоміжне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дієслово</a:t>
            </a:r>
            <a:r>
              <a:rPr lang="ru-RU" sz="2800" b="1" dirty="0" smtClean="0"/>
              <a:t> </a:t>
            </a:r>
            <a:r>
              <a:rPr lang="en-US" sz="2800" b="1" dirty="0" smtClean="0"/>
              <a:t>did</a:t>
            </a:r>
            <a:r>
              <a:rPr lang="uk-UA" sz="2800" b="1" dirty="0" smtClean="0"/>
              <a:t> і першу форму дієслова (</a:t>
            </a:r>
            <a:r>
              <a:rPr lang="en-US" sz="2800" b="1" dirty="0" smtClean="0"/>
              <a:t>did + V1)</a:t>
            </a:r>
            <a:endParaRPr lang="ru-RU" sz="2800" b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7" y="1623762"/>
            <a:ext cx="3791472" cy="2843603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64729" y="4920198"/>
            <a:ext cx="3566160" cy="755178"/>
          </a:xfrm>
        </p:spPr>
        <p:txBody>
          <a:bodyPr rtlCol="0">
            <a:noAutofit/>
          </a:bodyPr>
          <a:lstStyle/>
          <a:p>
            <a:pPr rtl="0"/>
            <a:r>
              <a:rPr lang="ru-RU" sz="2000" dirty="0" err="1" smtClean="0">
                <a:solidFill>
                  <a:schemeClr val="tx2"/>
                </a:solidFill>
              </a:rPr>
              <a:t>Що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ти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зробиві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вчора</a:t>
            </a:r>
            <a:r>
              <a:rPr lang="ru-RU" sz="2000" dirty="0" smtClean="0">
                <a:solidFill>
                  <a:schemeClr val="tx2"/>
                </a:solidFill>
              </a:rPr>
              <a:t>? – Я </a:t>
            </a:r>
            <a:r>
              <a:rPr lang="ru-RU" sz="2000" dirty="0" err="1" smtClean="0">
                <a:solidFill>
                  <a:schemeClr val="tx2"/>
                </a:solidFill>
              </a:rPr>
              <a:t>помив</a:t>
            </a:r>
            <a:r>
              <a:rPr lang="ru-RU" sz="2000" dirty="0" smtClean="0">
                <a:solidFill>
                  <a:schemeClr val="tx2"/>
                </a:solidFill>
              </a:rPr>
              <a:t> руки.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568" y="1524189"/>
            <a:ext cx="3977658" cy="320095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591790" y="4895790"/>
            <a:ext cx="3566160" cy="49377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2000" dirty="0" err="1" smtClean="0">
                <a:solidFill>
                  <a:schemeClr val="tx2"/>
                </a:solidFill>
              </a:rPr>
              <a:t>Правильні</a:t>
            </a: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</a:rPr>
              <a:t>дієслова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b="1" dirty="0" smtClean="0">
                <a:solidFill>
                  <a:schemeClr val="tx2"/>
                </a:solidFill>
              </a:rPr>
              <a:t>Правила </a:t>
            </a:r>
            <a:r>
              <a:rPr lang="ru-RU" b="1" dirty="0" err="1" smtClean="0">
                <a:solidFill>
                  <a:schemeClr val="tx2"/>
                </a:solidFill>
              </a:rPr>
              <a:t>додавання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закінчення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err="1" smtClean="0">
                <a:solidFill>
                  <a:srgbClr val="FF0000"/>
                </a:solidFill>
              </a:rPr>
              <a:t>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Spelling Rules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6155957"/>
              </p:ext>
            </p:extLst>
          </p:nvPr>
        </p:nvGraphicFramePr>
        <p:xfrm>
          <a:off x="1524000" y="1828800"/>
          <a:ext cx="9144000" cy="347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94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Neruskita: ENGLISH 3º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32" y="692696"/>
            <a:ext cx="7936883" cy="4464496"/>
          </a:xfrm>
        </p:spPr>
      </p:pic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SIMPLE (Negative Sentences)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3" algn="ctr"/>
            <a:r>
              <a:rPr lang="en-US" sz="4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He </a:t>
            </a:r>
            <a:r>
              <a:rPr lang="en-US" sz="4800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did not (didn’t) travel</a:t>
            </a:r>
            <a:r>
              <a:rPr lang="en-US" sz="4800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to Paris last summer.</a:t>
            </a:r>
            <a:endParaRPr lang="ru-RU" sz="48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uk-UA" sz="2400" dirty="0" smtClean="0"/>
              <a:t>Щоб утворити негативне (заперечне) речення, потрібно допоміжне дієслово </a:t>
            </a:r>
            <a:r>
              <a:rPr lang="en-US" sz="2400" dirty="0" smtClean="0">
                <a:solidFill>
                  <a:srgbClr val="FF0000"/>
                </a:solidFill>
              </a:rPr>
              <a:t>did</a:t>
            </a:r>
            <a:r>
              <a:rPr lang="uk-UA" sz="2400" dirty="0" smtClean="0">
                <a:solidFill>
                  <a:srgbClr val="FF0000"/>
                </a:solidFill>
              </a:rPr>
              <a:t> + </a:t>
            </a:r>
            <a:r>
              <a:rPr lang="en-US" sz="2400" dirty="0" smtClean="0">
                <a:solidFill>
                  <a:srgbClr val="FF0000"/>
                </a:solidFill>
              </a:rPr>
              <a:t>not (didn’t) </a:t>
            </a:r>
            <a:r>
              <a:rPr lang="uk-UA" sz="2400" dirty="0" smtClean="0"/>
              <a:t>та основне дієслово в його першій формі</a:t>
            </a:r>
            <a:endParaRPr lang="en-US" sz="2400" dirty="0" smtClean="0"/>
          </a:p>
          <a:p>
            <a:pPr rtl="0"/>
            <a:r>
              <a:rPr lang="en-US" sz="2400" dirty="0" smtClean="0">
                <a:solidFill>
                  <a:srgbClr val="FF0000"/>
                </a:solidFill>
              </a:rPr>
              <a:t>Subject + didn’t + V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400" b="1" dirty="0" smtClean="0">
                <a:solidFill>
                  <a:srgbClr val="7030A0"/>
                </a:solidFill>
              </a:rPr>
              <a:t>Let’s practice! 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3558" y="1447800"/>
            <a:ext cx="4389120" cy="795867"/>
          </a:xfrm>
        </p:spPr>
        <p:txBody>
          <a:bodyPr rtlCol="0">
            <a:normAutofit/>
          </a:bodyPr>
          <a:lstStyle/>
          <a:p>
            <a:pPr rtl="0"/>
            <a:r>
              <a:rPr lang="en-US" sz="3200" b="1" dirty="0" smtClean="0"/>
              <a:t>Open the brackets: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99456" y="2530474"/>
            <a:ext cx="4389120" cy="2675467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en-US" sz="2800" dirty="0" smtClean="0">
                <a:solidFill>
                  <a:schemeClr val="tx2"/>
                </a:solidFill>
              </a:rPr>
              <a:t>I </a:t>
            </a:r>
            <a:r>
              <a:rPr lang="en-US" sz="1600" i="1" dirty="0" smtClean="0">
                <a:solidFill>
                  <a:schemeClr val="tx2"/>
                </a:solidFill>
              </a:rPr>
              <a:t>_opened_______</a:t>
            </a:r>
            <a:r>
              <a:rPr lang="en-US" sz="2800" dirty="0" smtClean="0">
                <a:solidFill>
                  <a:schemeClr val="tx2"/>
                </a:solidFill>
              </a:rPr>
              <a:t> (open) the window ten minutes ago.</a:t>
            </a:r>
          </a:p>
          <a:p>
            <a:pPr rtl="0"/>
            <a:r>
              <a:rPr lang="en-US" sz="2800" dirty="0" smtClean="0">
                <a:solidFill>
                  <a:schemeClr val="tx2"/>
                </a:solidFill>
              </a:rPr>
              <a:t>She </a:t>
            </a:r>
            <a:r>
              <a:rPr lang="en-US" sz="1600" i="1" dirty="0" smtClean="0">
                <a:solidFill>
                  <a:schemeClr val="tx2"/>
                </a:solidFill>
              </a:rPr>
              <a:t>__cried_______</a:t>
            </a:r>
            <a:r>
              <a:rPr lang="en-US" sz="2800" dirty="0" smtClean="0">
                <a:solidFill>
                  <a:schemeClr val="tx2"/>
                </a:solidFill>
              </a:rPr>
              <a:t> (cry) when she hurt herself.</a:t>
            </a:r>
          </a:p>
          <a:p>
            <a:pPr rtl="0"/>
            <a:r>
              <a:rPr lang="en-US" sz="2800" dirty="0" smtClean="0">
                <a:solidFill>
                  <a:schemeClr val="tx2"/>
                </a:solidFill>
              </a:rPr>
              <a:t>We </a:t>
            </a:r>
            <a:r>
              <a:rPr lang="en-US" sz="1600" i="1" dirty="0" smtClean="0">
                <a:solidFill>
                  <a:schemeClr val="tx2"/>
                </a:solidFill>
              </a:rPr>
              <a:t>___travelled______</a:t>
            </a:r>
            <a:r>
              <a:rPr lang="en-US" sz="2800" dirty="0" smtClean="0">
                <a:solidFill>
                  <a:schemeClr val="tx2"/>
                </a:solidFill>
              </a:rPr>
              <a:t> (travel) to Egypt last summer.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827917"/>
            <a:ext cx="4497640" cy="795867"/>
          </a:xfrm>
        </p:spPr>
        <p:txBody>
          <a:bodyPr rtlCol="0">
            <a:noAutofit/>
          </a:bodyPr>
          <a:lstStyle/>
          <a:p>
            <a:pPr rtl="0"/>
            <a:r>
              <a:rPr lang="en-US" sz="3200" b="1" dirty="0" smtClean="0"/>
              <a:t>Make negative sentences and questions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13120" y="1910592"/>
            <a:ext cx="4754880" cy="3606640"/>
          </a:xfrm>
        </p:spPr>
        <p:txBody>
          <a:bodyPr rtlCol="0">
            <a:noAutofit/>
          </a:bodyPr>
          <a:lstStyle/>
          <a:p>
            <a:pPr rtl="0"/>
            <a:r>
              <a:rPr lang="en-US" sz="2400" dirty="0" smtClean="0">
                <a:solidFill>
                  <a:schemeClr val="tx2"/>
                </a:solidFill>
              </a:rPr>
              <a:t>I </a:t>
            </a:r>
            <a:r>
              <a:rPr lang="en-US" sz="2400" u="sng" dirty="0" smtClean="0">
                <a:solidFill>
                  <a:schemeClr val="tx2"/>
                </a:solidFill>
              </a:rPr>
              <a:t>didn’t open </a:t>
            </a:r>
            <a:r>
              <a:rPr lang="en-US" sz="2400" dirty="0" smtClean="0">
                <a:solidFill>
                  <a:schemeClr val="tx2"/>
                </a:solidFill>
              </a:rPr>
              <a:t>the window ten minutes ago. </a:t>
            </a:r>
            <a:r>
              <a:rPr lang="en-US" sz="2400" u="sng" dirty="0" smtClean="0">
                <a:solidFill>
                  <a:schemeClr val="tx2"/>
                </a:solidFill>
              </a:rPr>
              <a:t>Did</a:t>
            </a:r>
            <a:r>
              <a:rPr lang="en-US" sz="2400" dirty="0" smtClean="0">
                <a:solidFill>
                  <a:schemeClr val="tx2"/>
                </a:solidFill>
              </a:rPr>
              <a:t> you </a:t>
            </a:r>
            <a:r>
              <a:rPr lang="en-US" sz="2400" u="sng" dirty="0" smtClean="0">
                <a:solidFill>
                  <a:schemeClr val="tx2"/>
                </a:solidFill>
              </a:rPr>
              <a:t>open</a:t>
            </a:r>
            <a:r>
              <a:rPr lang="en-US" sz="2400" dirty="0" smtClean="0">
                <a:solidFill>
                  <a:schemeClr val="tx2"/>
                </a:solidFill>
              </a:rPr>
              <a:t> the window ten minutes ago?</a:t>
            </a:r>
          </a:p>
          <a:p>
            <a:pPr rtl="0"/>
            <a:r>
              <a:rPr lang="en-US" sz="2400" dirty="0" smtClean="0">
                <a:solidFill>
                  <a:schemeClr val="tx2"/>
                </a:solidFill>
              </a:rPr>
              <a:t>She </a:t>
            </a:r>
            <a:r>
              <a:rPr lang="en-US" sz="2400" u="sng" dirty="0" smtClean="0">
                <a:solidFill>
                  <a:schemeClr val="tx2"/>
                </a:solidFill>
              </a:rPr>
              <a:t>didn’t cry</a:t>
            </a:r>
            <a:r>
              <a:rPr lang="en-US" sz="2400" dirty="0" smtClean="0">
                <a:solidFill>
                  <a:schemeClr val="tx2"/>
                </a:solidFill>
              </a:rPr>
              <a:t> when she hurt herself. </a:t>
            </a:r>
            <a:r>
              <a:rPr lang="en-US" sz="2400" u="sng" dirty="0" smtClean="0">
                <a:solidFill>
                  <a:schemeClr val="tx2"/>
                </a:solidFill>
              </a:rPr>
              <a:t>Did</a:t>
            </a:r>
            <a:r>
              <a:rPr lang="en-US" sz="2400" dirty="0" smtClean="0">
                <a:solidFill>
                  <a:schemeClr val="tx2"/>
                </a:solidFill>
              </a:rPr>
              <a:t> she </a:t>
            </a:r>
            <a:r>
              <a:rPr lang="en-US" sz="2400" u="sng" dirty="0" smtClean="0">
                <a:solidFill>
                  <a:schemeClr val="tx2"/>
                </a:solidFill>
              </a:rPr>
              <a:t>cry</a:t>
            </a:r>
            <a:r>
              <a:rPr lang="en-US" sz="2400" dirty="0" smtClean="0">
                <a:solidFill>
                  <a:schemeClr val="tx2"/>
                </a:solidFill>
              </a:rPr>
              <a:t> when she hurt herself?</a:t>
            </a:r>
          </a:p>
          <a:p>
            <a:pPr rtl="0"/>
            <a:r>
              <a:rPr lang="en-US" sz="2400" dirty="0" smtClean="0">
                <a:solidFill>
                  <a:schemeClr val="tx2"/>
                </a:solidFill>
              </a:rPr>
              <a:t>We </a:t>
            </a:r>
            <a:r>
              <a:rPr lang="en-US" sz="2400" u="sng" dirty="0" smtClean="0">
                <a:solidFill>
                  <a:schemeClr val="tx2"/>
                </a:solidFill>
              </a:rPr>
              <a:t>didn’t travel </a:t>
            </a:r>
            <a:r>
              <a:rPr lang="en-US" sz="2400" dirty="0" smtClean="0">
                <a:solidFill>
                  <a:schemeClr val="tx2"/>
                </a:solidFill>
              </a:rPr>
              <a:t>to Egypt last summer. </a:t>
            </a:r>
            <a:r>
              <a:rPr lang="en-US" sz="2400" u="sng" dirty="0" smtClean="0">
                <a:solidFill>
                  <a:schemeClr val="tx2"/>
                </a:solidFill>
              </a:rPr>
              <a:t>Did</a:t>
            </a:r>
            <a:r>
              <a:rPr lang="en-US" sz="2400" dirty="0" smtClean="0">
                <a:solidFill>
                  <a:schemeClr val="tx2"/>
                </a:solidFill>
              </a:rPr>
              <a:t> you </a:t>
            </a:r>
            <a:r>
              <a:rPr lang="en-US" sz="2400" u="sng" dirty="0" smtClean="0">
                <a:solidFill>
                  <a:schemeClr val="tx2"/>
                </a:solidFill>
              </a:rPr>
              <a:t>travel</a:t>
            </a:r>
            <a:r>
              <a:rPr lang="en-US" sz="2400" dirty="0" smtClean="0">
                <a:solidFill>
                  <a:schemeClr val="tx2"/>
                </a:solidFill>
              </a:rPr>
              <a:t> to Egypt last summer?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76672"/>
            <a:ext cx="5388297" cy="5388297"/>
          </a:xfrm>
        </p:spPr>
      </p:pic>
    </p:spTree>
    <p:extLst>
      <p:ext uri="{BB962C8B-B14F-4D97-AF65-F5344CB8AC3E}">
        <p14:creationId xmlns:p14="http://schemas.microsoft.com/office/powerpoint/2010/main" val="10043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120</TotalTime>
  <Words>346</Words>
  <Application>Microsoft Office PowerPoint</Application>
  <PresentationFormat>Широкоэкранный</PresentationFormat>
  <Paragraphs>40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Comic Sans MS</vt:lpstr>
      <vt:lpstr>Times New Roman</vt:lpstr>
      <vt:lpstr>Дети-друзья 16 х 9</vt:lpstr>
      <vt:lpstr>Past Simple</vt:lpstr>
      <vt:lpstr>Слова-підказки</vt:lpstr>
      <vt:lpstr>Для того, щоб утворити запитання в минулому часі, потрібно використати допоміжне дієслово did і першу форму дієслова (did + V1)</vt:lpstr>
      <vt:lpstr>Правила додавання закінчення -ed </vt:lpstr>
      <vt:lpstr>Spelling Rules</vt:lpstr>
      <vt:lpstr>Презентация PowerPoint</vt:lpstr>
      <vt:lpstr>PAST SIMPLE (Negative Sentences)</vt:lpstr>
      <vt:lpstr>Let’s practice!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Пользователь Windows</dc:creator>
  <cp:keywords/>
  <cp:lastModifiedBy>Пользователь Windows</cp:lastModifiedBy>
  <cp:revision>10</cp:revision>
  <dcterms:created xsi:type="dcterms:W3CDTF">2025-07-03T18:26:01Z</dcterms:created>
  <dcterms:modified xsi:type="dcterms:W3CDTF">2025-07-04T19:02:11Z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