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29600" cy="18288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accent5">
                    <a:lumMod val="50000"/>
                  </a:schemeClr>
                </a:solidFill>
              </a:rPr>
              <a:t>PAST SIMPLE</a:t>
            </a:r>
            <a:endParaRPr lang="ru-RU" sz="6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800" smtClean="0">
                <a:solidFill>
                  <a:srgbClr val="FFFF00"/>
                </a:solidFill>
              </a:rPr>
              <a:t>Дієслово </a:t>
            </a:r>
            <a:r>
              <a:rPr lang="uk-UA" sz="4800" smtClean="0">
                <a:solidFill>
                  <a:srgbClr val="FFFF00"/>
                </a:solidFill>
              </a:rPr>
              <a:t>+ </a:t>
            </a:r>
            <a:r>
              <a:rPr lang="en-US" sz="4800" smtClean="0">
                <a:solidFill>
                  <a:srgbClr val="FFFF00"/>
                </a:solidFill>
              </a:rPr>
              <a:t>ed</a:t>
            </a:r>
            <a:endParaRPr lang="en-US" sz="4800" dirty="0" smtClean="0">
              <a:solidFill>
                <a:srgbClr val="FFFF00"/>
              </a:solidFill>
            </a:endParaRPr>
          </a:p>
          <a:p>
            <a:r>
              <a:rPr lang="uk-UA" sz="4800" dirty="0" smtClean="0">
                <a:solidFill>
                  <a:srgbClr val="FFFF00"/>
                </a:solidFill>
              </a:rPr>
              <a:t>Дієслово ІІ форма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41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631"/>
            <a:ext cx="9144000" cy="6732462"/>
          </a:xfrm>
        </p:spPr>
      </p:pic>
    </p:spTree>
    <p:extLst>
      <p:ext uri="{BB962C8B-B14F-4D97-AF65-F5344CB8AC3E}">
        <p14:creationId xmlns:p14="http://schemas.microsoft.com/office/powerpoint/2010/main" val="197460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80920" cy="1556792"/>
          </a:xfrm>
        </p:spPr>
        <p:txBody>
          <a:bodyPr>
            <a:noAutofit/>
          </a:bodyPr>
          <a:lstStyle/>
          <a:p>
            <a:r>
              <a:rPr lang="uk-UA" sz="3200" dirty="0" smtClean="0"/>
              <a:t>Запиши неправильні дієслова в алфавітному порядку, напиши їх ІІ форму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</a:t>
            </a:r>
            <a:r>
              <a:rPr lang="en-US" dirty="0" smtClean="0">
                <a:solidFill>
                  <a:srgbClr val="C00000"/>
                </a:solidFill>
              </a:rPr>
              <a:t>o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Take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Catch –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Eat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Have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Swim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Make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See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Find –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Buy - 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45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512168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Доповніть речення дієсловом в минулому часі</a:t>
            </a:r>
            <a:br>
              <a:rPr lang="uk-UA" sz="3200" dirty="0" smtClean="0"/>
            </a:br>
            <a:r>
              <a:rPr lang="en-US" sz="3200" dirty="0" smtClean="0">
                <a:solidFill>
                  <a:srgbClr val="FFFF00"/>
                </a:solidFill>
              </a:rPr>
              <a:t>buy, have, go, swim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70916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He ________ breakfast 5 minutes ago.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I ________ in the sea last summer.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She _________ a hat last week.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We _________ to the cinema yesterday.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60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Поставте речення в заперечну та питальну форму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AutoNum type="arabicParenR"/>
            </a:pPr>
            <a:r>
              <a:rPr lang="en-US" sz="4000" dirty="0" smtClean="0">
                <a:solidFill>
                  <a:schemeClr val="bg1"/>
                </a:solidFill>
              </a:rPr>
              <a:t>We </a:t>
            </a:r>
            <a:r>
              <a:rPr lang="en-US" sz="4000" dirty="0" smtClean="0">
                <a:solidFill>
                  <a:srgbClr val="FF0000"/>
                </a:solidFill>
              </a:rPr>
              <a:t>went</a:t>
            </a:r>
            <a:r>
              <a:rPr lang="en-US" sz="4000" dirty="0" smtClean="0">
                <a:solidFill>
                  <a:schemeClr val="bg1"/>
                </a:solidFill>
              </a:rPr>
              <a:t> to an amusement park yesterday.</a:t>
            </a:r>
          </a:p>
          <a:p>
            <a:pPr marL="651510" indent="-514350">
              <a:buAutoNum type="arabicParenR"/>
            </a:pPr>
            <a:r>
              <a:rPr lang="en-US" sz="4000" dirty="0" smtClean="0">
                <a:solidFill>
                  <a:schemeClr val="bg1"/>
                </a:solidFill>
              </a:rPr>
              <a:t>The cat </a:t>
            </a:r>
            <a:r>
              <a:rPr lang="en-US" sz="4000" dirty="0" smtClean="0">
                <a:solidFill>
                  <a:srgbClr val="FF0000"/>
                </a:solidFill>
              </a:rPr>
              <a:t>ate</a:t>
            </a:r>
            <a:r>
              <a:rPr lang="en-US" sz="4000" dirty="0" smtClean="0">
                <a:solidFill>
                  <a:schemeClr val="bg1"/>
                </a:solidFill>
              </a:rPr>
              <a:t> fish last night.</a:t>
            </a:r>
          </a:p>
          <a:p>
            <a:pPr marL="651510" indent="-514350">
              <a:buAutoNum type="arabicParenR"/>
            </a:pPr>
            <a:r>
              <a:rPr lang="en-US" sz="4000" dirty="0" smtClean="0">
                <a:solidFill>
                  <a:schemeClr val="bg1"/>
                </a:solidFill>
              </a:rPr>
              <a:t>Petro </a:t>
            </a:r>
            <a:r>
              <a:rPr lang="en-US" sz="4000" dirty="0" smtClean="0">
                <a:solidFill>
                  <a:srgbClr val="FF0000"/>
                </a:solidFill>
              </a:rPr>
              <a:t>played</a:t>
            </a:r>
            <a:r>
              <a:rPr lang="en-US" sz="4000" dirty="0" smtClean="0">
                <a:solidFill>
                  <a:schemeClr val="bg1"/>
                </a:solidFill>
              </a:rPr>
              <a:t> football last Saturday.</a:t>
            </a:r>
          </a:p>
          <a:p>
            <a:pPr marL="651510" indent="-514350">
              <a:buAutoNum type="arabicParenR"/>
            </a:pPr>
            <a:r>
              <a:rPr lang="en-US" sz="4000" dirty="0" smtClean="0">
                <a:solidFill>
                  <a:schemeClr val="bg1"/>
                </a:solidFill>
              </a:rPr>
              <a:t>I </a:t>
            </a:r>
            <a:r>
              <a:rPr lang="en-US" sz="4000" dirty="0" smtClean="0">
                <a:solidFill>
                  <a:srgbClr val="FF0000"/>
                </a:solidFill>
              </a:rPr>
              <a:t>watched</a:t>
            </a:r>
            <a:r>
              <a:rPr lang="en-US" sz="4000" dirty="0" smtClean="0">
                <a:solidFill>
                  <a:schemeClr val="bg1"/>
                </a:solidFill>
              </a:rPr>
              <a:t> TV yesterday.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7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Доповніть текст, поставивши дієслова, які в дужках,  у минулому часі.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Last Saturday my dad _____ (take) my friend, Harry, and me to the circus. My dad _____ (buy) us some popcorn and orange juice.  We _____ (see) lots of things at the circus,  but we ______ (not see) lions.  We _______  (laugh) </a:t>
            </a:r>
            <a:r>
              <a:rPr lang="en-US" smtClean="0">
                <a:solidFill>
                  <a:schemeClr val="bg1"/>
                </a:solidFill>
              </a:rPr>
              <a:t>at clowns. We </a:t>
            </a:r>
            <a:r>
              <a:rPr lang="en-US" dirty="0" smtClean="0">
                <a:solidFill>
                  <a:schemeClr val="bg1"/>
                </a:solidFill>
              </a:rPr>
              <a:t>______ (have) a lovely time at the circus. </a:t>
            </a:r>
          </a:p>
        </p:txBody>
      </p:sp>
    </p:spTree>
    <p:extLst>
      <p:ext uri="{BB962C8B-B14F-4D97-AF65-F5344CB8AC3E}">
        <p14:creationId xmlns:p14="http://schemas.microsoft.com/office/powerpoint/2010/main" val="33285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568952" cy="980728"/>
          </a:xfrm>
        </p:spPr>
        <p:txBody>
          <a:bodyPr>
            <a:normAutofit/>
          </a:bodyPr>
          <a:lstStyle/>
          <a:p>
            <a:r>
              <a:rPr lang="en-US" sz="3100" dirty="0" smtClean="0"/>
              <a:t>TEST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Choose the correct variant: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877272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1) Yesterday my mum ________ a nice cake.</a:t>
            </a:r>
          </a:p>
          <a:p>
            <a:pPr marL="13716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a) buy 			b) bought</a:t>
            </a:r>
          </a:p>
          <a:p>
            <a:pPr marL="13716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2) We didn’t _______ to school yesterday.</a:t>
            </a:r>
          </a:p>
          <a:p>
            <a:pPr marL="13716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a) go				b) went</a:t>
            </a:r>
          </a:p>
          <a:p>
            <a:pPr marL="13716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3) They _______ on the playground last Sunday.</a:t>
            </a:r>
          </a:p>
          <a:p>
            <a:pPr marL="13716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a) play			b) played</a:t>
            </a:r>
          </a:p>
          <a:p>
            <a:pPr marL="13716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4) Yesterday Tom ________ breakfast with his mum and dad.</a:t>
            </a:r>
          </a:p>
          <a:p>
            <a:pPr marL="13716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a) has			b) had</a:t>
            </a:r>
          </a:p>
          <a:p>
            <a:pPr marL="13716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5) Did she _______pizza yesterday?</a:t>
            </a:r>
          </a:p>
          <a:p>
            <a:pPr marL="13716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a) eat			b) ate</a:t>
            </a:r>
          </a:p>
          <a:p>
            <a:pPr marL="13716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6) It ______ a nice day yesterday.</a:t>
            </a:r>
          </a:p>
          <a:p>
            <a:pPr marL="13716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a) is				b) was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2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</TotalTime>
  <Words>208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PAST SIMPLE</vt:lpstr>
      <vt:lpstr>Презентация PowerPoint</vt:lpstr>
      <vt:lpstr>Запиши неправильні дієслова в алфавітному порядку, напиши їх ІІ форму</vt:lpstr>
      <vt:lpstr>Доповніть речення дієсловом в минулому часі buy, have, go, swim</vt:lpstr>
      <vt:lpstr>Поставте речення в заперечну та питальну форму</vt:lpstr>
      <vt:lpstr>Доповніть текст, поставивши дієслова, які в дужках,  у минулому часі.</vt:lpstr>
      <vt:lpstr>TEST Choose the correct variant: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29--07--2016</dc:creator>
  <cp:lastModifiedBy>29--07--2016</cp:lastModifiedBy>
  <cp:revision>8</cp:revision>
  <dcterms:created xsi:type="dcterms:W3CDTF">2021-05-13T18:01:52Z</dcterms:created>
  <dcterms:modified xsi:type="dcterms:W3CDTF">2025-08-11T19:18:14Z</dcterms:modified>
</cp:coreProperties>
</file>